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6"/>
  </p:notesMasterIdLst>
  <p:sldIdLst>
    <p:sldId id="306" r:id="rId5"/>
    <p:sldId id="307" r:id="rId6"/>
    <p:sldId id="308" r:id="rId7"/>
    <p:sldId id="314" r:id="rId8"/>
    <p:sldId id="319" r:id="rId9"/>
    <p:sldId id="315" r:id="rId10"/>
    <p:sldId id="317" r:id="rId11"/>
    <p:sldId id="318" r:id="rId12"/>
    <p:sldId id="316" r:id="rId13"/>
    <p:sldId id="311" r:id="rId14"/>
    <p:sldId id="31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bell, Christine [DCA]" userId="4855758d-aaf1-441d-b5b7-151c45cab6d1" providerId="ADAL" clId="{CC749526-5B18-4FD8-A86E-D4AFD50C4717}"/>
    <pc:docChg chg="custSel addSld delSld modSld sldOrd modNotesMaster">
      <pc:chgData name="Campbell, Christine [DCA]" userId="4855758d-aaf1-441d-b5b7-151c45cab6d1" providerId="ADAL" clId="{CC749526-5B18-4FD8-A86E-D4AFD50C4717}" dt="2022-05-24T17:16:06.058" v="1258" actId="1076"/>
      <pc:docMkLst>
        <pc:docMk/>
      </pc:docMkLst>
      <pc:sldChg chg="modSp mod">
        <pc:chgData name="Campbell, Christine [DCA]" userId="4855758d-aaf1-441d-b5b7-151c45cab6d1" providerId="ADAL" clId="{CC749526-5B18-4FD8-A86E-D4AFD50C4717}" dt="2022-05-24T13:41:29.421" v="416" actId="20577"/>
        <pc:sldMkLst>
          <pc:docMk/>
          <pc:sldMk cId="1613598062" sldId="307"/>
        </pc:sldMkLst>
        <pc:spChg chg="mod">
          <ac:chgData name="Campbell, Christine [DCA]" userId="4855758d-aaf1-441d-b5b7-151c45cab6d1" providerId="ADAL" clId="{CC749526-5B18-4FD8-A86E-D4AFD50C4717}" dt="2022-05-24T13:41:29.421" v="416" actId="20577"/>
          <ac:spMkLst>
            <pc:docMk/>
            <pc:sldMk cId="1613598062" sldId="307"/>
            <ac:spMk id="4" creationId="{65DE74E9-AA78-46C1-845A-0B72FA8AF35E}"/>
          </ac:spMkLst>
        </pc:spChg>
      </pc:sldChg>
      <pc:sldChg chg="addSp delSp modSp mod ord chgLayout">
        <pc:chgData name="Campbell, Christine [DCA]" userId="4855758d-aaf1-441d-b5b7-151c45cab6d1" providerId="ADAL" clId="{CC749526-5B18-4FD8-A86E-D4AFD50C4717}" dt="2022-05-24T13:45:20.633" v="531" actId="20577"/>
        <pc:sldMkLst>
          <pc:docMk/>
          <pc:sldMk cId="365334912" sldId="308"/>
        </pc:sldMkLst>
        <pc:spChg chg="add del mod">
          <ac:chgData name="Campbell, Christine [DCA]" userId="4855758d-aaf1-441d-b5b7-151c45cab6d1" providerId="ADAL" clId="{CC749526-5B18-4FD8-A86E-D4AFD50C4717}" dt="2022-05-23T17:58:06.282" v="104" actId="6264"/>
          <ac:spMkLst>
            <pc:docMk/>
            <pc:sldMk cId="365334912" sldId="308"/>
            <ac:spMk id="2" creationId="{7D78B353-A278-418B-8AF6-AAF1E6233DA0}"/>
          </ac:spMkLst>
        </pc:spChg>
        <pc:spChg chg="mod ord">
          <ac:chgData name="Campbell, Christine [DCA]" userId="4855758d-aaf1-441d-b5b7-151c45cab6d1" providerId="ADAL" clId="{CC749526-5B18-4FD8-A86E-D4AFD50C4717}" dt="2022-05-23T17:58:06.282" v="104" actId="6264"/>
          <ac:spMkLst>
            <pc:docMk/>
            <pc:sldMk cId="365334912" sldId="308"/>
            <ac:spMk id="3" creationId="{0115FF41-AFA4-4D25-AB42-AB034F4B4FEC}"/>
          </ac:spMkLst>
        </pc:spChg>
        <pc:spChg chg="mod ord">
          <ac:chgData name="Campbell, Christine [DCA]" userId="4855758d-aaf1-441d-b5b7-151c45cab6d1" providerId="ADAL" clId="{CC749526-5B18-4FD8-A86E-D4AFD50C4717}" dt="2022-05-24T13:45:20.633" v="531" actId="20577"/>
          <ac:spMkLst>
            <pc:docMk/>
            <pc:sldMk cId="365334912" sldId="308"/>
            <ac:spMk id="4" creationId="{B0881FA9-F3B0-4912-B0E1-352094195C30}"/>
          </ac:spMkLst>
        </pc:spChg>
        <pc:spChg chg="add del mod">
          <ac:chgData name="Campbell, Christine [DCA]" userId="4855758d-aaf1-441d-b5b7-151c45cab6d1" providerId="ADAL" clId="{CC749526-5B18-4FD8-A86E-D4AFD50C4717}" dt="2022-05-23T17:58:06.282" v="104" actId="6264"/>
          <ac:spMkLst>
            <pc:docMk/>
            <pc:sldMk cId="365334912" sldId="308"/>
            <ac:spMk id="5" creationId="{F08FFA0A-7CE7-4DE7-B152-E9FD24C17852}"/>
          </ac:spMkLst>
        </pc:spChg>
        <pc:spChg chg="add del mod">
          <ac:chgData name="Campbell, Christine [DCA]" userId="4855758d-aaf1-441d-b5b7-151c45cab6d1" providerId="ADAL" clId="{CC749526-5B18-4FD8-A86E-D4AFD50C4717}" dt="2022-05-23T17:58:06.282" v="104" actId="6264"/>
          <ac:spMkLst>
            <pc:docMk/>
            <pc:sldMk cId="365334912" sldId="308"/>
            <ac:spMk id="6" creationId="{4B874A11-F4FE-4D0E-9B4A-96F1875069E6}"/>
          </ac:spMkLst>
        </pc:spChg>
        <pc:spChg chg="add del mod">
          <ac:chgData name="Campbell, Christine [DCA]" userId="4855758d-aaf1-441d-b5b7-151c45cab6d1" providerId="ADAL" clId="{CC749526-5B18-4FD8-A86E-D4AFD50C4717}" dt="2022-05-23T17:58:06.282" v="104" actId="6264"/>
          <ac:spMkLst>
            <pc:docMk/>
            <pc:sldMk cId="365334912" sldId="308"/>
            <ac:spMk id="7" creationId="{ADE2D960-8685-4085-B6DA-75A4446C6D84}"/>
          </ac:spMkLst>
        </pc:spChg>
        <pc:spChg chg="mod ord">
          <ac:chgData name="Campbell, Christine [DCA]" userId="4855758d-aaf1-441d-b5b7-151c45cab6d1" providerId="ADAL" clId="{CC749526-5B18-4FD8-A86E-D4AFD50C4717}" dt="2022-05-23T17:58:06.282" v="104" actId="6264"/>
          <ac:spMkLst>
            <pc:docMk/>
            <pc:sldMk cId="365334912" sldId="308"/>
            <ac:spMk id="9" creationId="{D45C472E-4078-40A0-83A2-652E8356EDCB}"/>
          </ac:spMkLst>
        </pc:spChg>
        <pc:spChg chg="mod ord">
          <ac:chgData name="Campbell, Christine [DCA]" userId="4855758d-aaf1-441d-b5b7-151c45cab6d1" providerId="ADAL" clId="{CC749526-5B18-4FD8-A86E-D4AFD50C4717}" dt="2022-05-23T17:58:06.282" v="104" actId="6264"/>
          <ac:spMkLst>
            <pc:docMk/>
            <pc:sldMk cId="365334912" sldId="308"/>
            <ac:spMk id="10" creationId="{A8C7C3A0-5E78-49C8-B8D4-F3DF62B2BC93}"/>
          </ac:spMkLst>
        </pc:spChg>
        <pc:spChg chg="mod ord">
          <ac:chgData name="Campbell, Christine [DCA]" userId="4855758d-aaf1-441d-b5b7-151c45cab6d1" providerId="ADAL" clId="{CC749526-5B18-4FD8-A86E-D4AFD50C4717}" dt="2022-05-23T17:58:06.282" v="104" actId="6264"/>
          <ac:spMkLst>
            <pc:docMk/>
            <pc:sldMk cId="365334912" sldId="308"/>
            <ac:spMk id="11" creationId="{56AE2454-CE9A-4A6B-AB5A-349E0D967654}"/>
          </ac:spMkLst>
        </pc:spChg>
        <pc:spChg chg="add del mod">
          <ac:chgData name="Campbell, Christine [DCA]" userId="4855758d-aaf1-441d-b5b7-151c45cab6d1" providerId="ADAL" clId="{CC749526-5B18-4FD8-A86E-D4AFD50C4717}" dt="2022-05-23T17:58:06.282" v="104" actId="6264"/>
          <ac:spMkLst>
            <pc:docMk/>
            <pc:sldMk cId="365334912" sldId="308"/>
            <ac:spMk id="12" creationId="{A8A5046A-8BEF-41B1-B442-454B05EB09C0}"/>
          </ac:spMkLst>
        </pc:spChg>
        <pc:spChg chg="add del mod">
          <ac:chgData name="Campbell, Christine [DCA]" userId="4855758d-aaf1-441d-b5b7-151c45cab6d1" providerId="ADAL" clId="{CC749526-5B18-4FD8-A86E-D4AFD50C4717}" dt="2022-05-23T17:58:06.282" v="104" actId="6264"/>
          <ac:spMkLst>
            <pc:docMk/>
            <pc:sldMk cId="365334912" sldId="308"/>
            <ac:spMk id="13" creationId="{683C8E85-8F93-4417-A209-AEDCEF4FBB3C}"/>
          </ac:spMkLst>
        </pc:spChg>
        <pc:picChg chg="mod ord modCrop">
          <ac:chgData name="Campbell, Christine [DCA]" userId="4855758d-aaf1-441d-b5b7-151c45cab6d1" providerId="ADAL" clId="{CC749526-5B18-4FD8-A86E-D4AFD50C4717}" dt="2022-05-23T17:58:06.282" v="104" actId="6264"/>
          <ac:picMkLst>
            <pc:docMk/>
            <pc:sldMk cId="365334912" sldId="308"/>
            <ac:picMk id="8" creationId="{B53D1AAB-32B2-4F04-828F-AB1C758AF004}"/>
          </ac:picMkLst>
        </pc:picChg>
      </pc:sldChg>
      <pc:sldChg chg="modSp del mod ord">
        <pc:chgData name="Campbell, Christine [DCA]" userId="4855758d-aaf1-441d-b5b7-151c45cab6d1" providerId="ADAL" clId="{CC749526-5B18-4FD8-A86E-D4AFD50C4717}" dt="2022-05-24T17:02:56.332" v="1221" actId="2696"/>
        <pc:sldMkLst>
          <pc:docMk/>
          <pc:sldMk cId="2227882511" sldId="309"/>
        </pc:sldMkLst>
        <pc:spChg chg="mod">
          <ac:chgData name="Campbell, Christine [DCA]" userId="4855758d-aaf1-441d-b5b7-151c45cab6d1" providerId="ADAL" clId="{CC749526-5B18-4FD8-A86E-D4AFD50C4717}" dt="2022-05-24T13:46:33.064" v="544" actId="20577"/>
          <ac:spMkLst>
            <pc:docMk/>
            <pc:sldMk cId="2227882511" sldId="309"/>
            <ac:spMk id="3" creationId="{05408798-0DB3-46BF-880E-7BB904D700F6}"/>
          </ac:spMkLst>
        </pc:spChg>
      </pc:sldChg>
      <pc:sldChg chg="modSp mod">
        <pc:chgData name="Campbell, Christine [DCA]" userId="4855758d-aaf1-441d-b5b7-151c45cab6d1" providerId="ADAL" clId="{CC749526-5B18-4FD8-A86E-D4AFD50C4717}" dt="2022-05-24T13:55:02.568" v="652" actId="20577"/>
        <pc:sldMkLst>
          <pc:docMk/>
          <pc:sldMk cId="3584772686" sldId="311"/>
        </pc:sldMkLst>
        <pc:spChg chg="mod">
          <ac:chgData name="Campbell, Christine [DCA]" userId="4855758d-aaf1-441d-b5b7-151c45cab6d1" providerId="ADAL" clId="{CC749526-5B18-4FD8-A86E-D4AFD50C4717}" dt="2022-05-23T18:05:19.076" v="345" actId="20577"/>
          <ac:spMkLst>
            <pc:docMk/>
            <pc:sldMk cId="3584772686" sldId="311"/>
            <ac:spMk id="8" creationId="{50061247-EA4F-4DFA-AFCE-648487762CF7}"/>
          </ac:spMkLst>
        </pc:spChg>
        <pc:spChg chg="mod">
          <ac:chgData name="Campbell, Christine [DCA]" userId="4855758d-aaf1-441d-b5b7-151c45cab6d1" providerId="ADAL" clId="{CC749526-5B18-4FD8-A86E-D4AFD50C4717}" dt="2022-05-24T13:55:02.568" v="652" actId="20577"/>
          <ac:spMkLst>
            <pc:docMk/>
            <pc:sldMk cId="3584772686" sldId="311"/>
            <ac:spMk id="23" creationId="{249ACE4E-0038-4BA2-8883-8C3F73B79C44}"/>
          </ac:spMkLst>
        </pc:spChg>
      </pc:sldChg>
      <pc:sldChg chg="modSp mod">
        <pc:chgData name="Campbell, Christine [DCA]" userId="4855758d-aaf1-441d-b5b7-151c45cab6d1" providerId="ADAL" clId="{CC749526-5B18-4FD8-A86E-D4AFD50C4717}" dt="2022-05-23T18:03:41.285" v="242" actId="6549"/>
        <pc:sldMkLst>
          <pc:docMk/>
          <pc:sldMk cId="927313156" sldId="312"/>
        </pc:sldMkLst>
        <pc:spChg chg="mod">
          <ac:chgData name="Campbell, Christine [DCA]" userId="4855758d-aaf1-441d-b5b7-151c45cab6d1" providerId="ADAL" clId="{CC749526-5B18-4FD8-A86E-D4AFD50C4717}" dt="2022-05-23T18:03:32.269" v="241" actId="6549"/>
          <ac:spMkLst>
            <pc:docMk/>
            <pc:sldMk cId="927313156" sldId="312"/>
            <ac:spMk id="6" creationId="{FF777B66-94CB-491C-AC6B-BDAC98E21D57}"/>
          </ac:spMkLst>
        </pc:spChg>
        <pc:spChg chg="mod">
          <ac:chgData name="Campbell, Christine [DCA]" userId="4855758d-aaf1-441d-b5b7-151c45cab6d1" providerId="ADAL" clId="{CC749526-5B18-4FD8-A86E-D4AFD50C4717}" dt="2022-05-23T18:03:41.285" v="242" actId="6549"/>
          <ac:spMkLst>
            <pc:docMk/>
            <pc:sldMk cId="927313156" sldId="312"/>
            <ac:spMk id="22" creationId="{692474E6-3035-46B8-9C05-9B4204E8ED39}"/>
          </ac:spMkLst>
        </pc:spChg>
      </pc:sldChg>
      <pc:sldChg chg="modSp mod ord">
        <pc:chgData name="Campbell, Christine [DCA]" userId="4855758d-aaf1-441d-b5b7-151c45cab6d1" providerId="ADAL" clId="{CC749526-5B18-4FD8-A86E-D4AFD50C4717}" dt="2022-05-24T17:00:35.719" v="1140"/>
        <pc:sldMkLst>
          <pc:docMk/>
          <pc:sldMk cId="3362118469" sldId="314"/>
        </pc:sldMkLst>
        <pc:spChg chg="mod">
          <ac:chgData name="Campbell, Christine [DCA]" userId="4855758d-aaf1-441d-b5b7-151c45cab6d1" providerId="ADAL" clId="{CC749526-5B18-4FD8-A86E-D4AFD50C4717}" dt="2022-05-24T13:51:46.827" v="623" actId="20577"/>
          <ac:spMkLst>
            <pc:docMk/>
            <pc:sldMk cId="3362118469" sldId="314"/>
            <ac:spMk id="3" creationId="{7CB9EB72-319B-4F10-961A-F907D64F3E4F}"/>
          </ac:spMkLst>
        </pc:spChg>
      </pc:sldChg>
      <pc:sldChg chg="modSp mod ord">
        <pc:chgData name="Campbell, Christine [DCA]" userId="4855758d-aaf1-441d-b5b7-151c45cab6d1" providerId="ADAL" clId="{CC749526-5B18-4FD8-A86E-D4AFD50C4717}" dt="2022-05-24T17:16:06.058" v="1258" actId="1076"/>
        <pc:sldMkLst>
          <pc:docMk/>
          <pc:sldMk cId="3516206297" sldId="315"/>
        </pc:sldMkLst>
        <pc:spChg chg="mod">
          <ac:chgData name="Campbell, Christine [DCA]" userId="4855758d-aaf1-441d-b5b7-151c45cab6d1" providerId="ADAL" clId="{CC749526-5B18-4FD8-A86E-D4AFD50C4717}" dt="2022-05-24T17:16:06.058" v="1258" actId="1076"/>
          <ac:spMkLst>
            <pc:docMk/>
            <pc:sldMk cId="3516206297" sldId="315"/>
            <ac:spMk id="2" creationId="{2BAED494-03C1-4659-8136-DA8D6A22ABB1}"/>
          </ac:spMkLst>
        </pc:spChg>
        <pc:spChg chg="mod">
          <ac:chgData name="Campbell, Christine [DCA]" userId="4855758d-aaf1-441d-b5b7-151c45cab6d1" providerId="ADAL" clId="{CC749526-5B18-4FD8-A86E-D4AFD50C4717}" dt="2022-05-24T17:15:19.713" v="1257" actId="2"/>
          <ac:spMkLst>
            <pc:docMk/>
            <pc:sldMk cId="3516206297" sldId="315"/>
            <ac:spMk id="3" creationId="{F70CD8A9-693D-4047-AE74-2C92AFD7E092}"/>
          </ac:spMkLst>
        </pc:spChg>
      </pc:sldChg>
      <pc:sldChg chg="addSp delSp modSp mod ord">
        <pc:chgData name="Campbell, Christine [DCA]" userId="4855758d-aaf1-441d-b5b7-151c45cab6d1" providerId="ADAL" clId="{CC749526-5B18-4FD8-A86E-D4AFD50C4717}" dt="2022-05-24T17:03:59.212" v="1239" actId="115"/>
        <pc:sldMkLst>
          <pc:docMk/>
          <pc:sldMk cId="1539034690" sldId="316"/>
        </pc:sldMkLst>
        <pc:spChg chg="del mod">
          <ac:chgData name="Campbell, Christine [DCA]" userId="4855758d-aaf1-441d-b5b7-151c45cab6d1" providerId="ADAL" clId="{CC749526-5B18-4FD8-A86E-D4AFD50C4717}" dt="2022-05-23T17:53:49.711" v="100" actId="21"/>
          <ac:spMkLst>
            <pc:docMk/>
            <pc:sldMk cId="1539034690" sldId="316"/>
            <ac:spMk id="2" creationId="{2605FEA8-3B4C-4BD1-A596-DEDFC98F7D4A}"/>
          </ac:spMkLst>
        </pc:spChg>
        <pc:spChg chg="mod">
          <ac:chgData name="Campbell, Christine [DCA]" userId="4855758d-aaf1-441d-b5b7-151c45cab6d1" providerId="ADAL" clId="{CC749526-5B18-4FD8-A86E-D4AFD50C4717}" dt="2022-05-23T17:59:26.979" v="181" actId="20577"/>
          <ac:spMkLst>
            <pc:docMk/>
            <pc:sldMk cId="1539034690" sldId="316"/>
            <ac:spMk id="3" creationId="{908D21E6-65F9-4666-BCEA-4C13C6455105}"/>
          </ac:spMkLst>
        </pc:spChg>
        <pc:spChg chg="mod">
          <ac:chgData name="Campbell, Christine [DCA]" userId="4855758d-aaf1-441d-b5b7-151c45cab6d1" providerId="ADAL" clId="{CC749526-5B18-4FD8-A86E-D4AFD50C4717}" dt="2022-05-23T17:54:52.742" v="102" actId="6549"/>
          <ac:spMkLst>
            <pc:docMk/>
            <pc:sldMk cId="1539034690" sldId="316"/>
            <ac:spMk id="4" creationId="{313E4074-D322-4F79-8F58-A2FCBE304024}"/>
          </ac:spMkLst>
        </pc:spChg>
        <pc:spChg chg="mod">
          <ac:chgData name="Campbell, Christine [DCA]" userId="4855758d-aaf1-441d-b5b7-151c45cab6d1" providerId="ADAL" clId="{CC749526-5B18-4FD8-A86E-D4AFD50C4717}" dt="2022-05-24T17:03:32.115" v="1234" actId="20577"/>
          <ac:spMkLst>
            <pc:docMk/>
            <pc:sldMk cId="1539034690" sldId="316"/>
            <ac:spMk id="7" creationId="{CE849831-3004-476F-A0F1-74A6F609FF46}"/>
          </ac:spMkLst>
        </pc:spChg>
        <pc:spChg chg="add mod">
          <ac:chgData name="Campbell, Christine [DCA]" userId="4855758d-aaf1-441d-b5b7-151c45cab6d1" providerId="ADAL" clId="{CC749526-5B18-4FD8-A86E-D4AFD50C4717}" dt="2022-05-24T17:03:59.212" v="1239" actId="115"/>
          <ac:spMkLst>
            <pc:docMk/>
            <pc:sldMk cId="1539034690" sldId="316"/>
            <ac:spMk id="9" creationId="{3255381F-4651-4E98-BD66-A975106F5A7E}"/>
          </ac:spMkLst>
        </pc:spChg>
      </pc:sldChg>
      <pc:sldChg chg="delSp modSp mod">
        <pc:chgData name="Campbell, Christine [DCA]" userId="4855758d-aaf1-441d-b5b7-151c45cab6d1" providerId="ADAL" clId="{CC749526-5B18-4FD8-A86E-D4AFD50C4717}" dt="2022-05-24T13:53:14.591" v="626" actId="20577"/>
        <pc:sldMkLst>
          <pc:docMk/>
          <pc:sldMk cId="2062525807" sldId="317"/>
        </pc:sldMkLst>
        <pc:spChg chg="del">
          <ac:chgData name="Campbell, Christine [DCA]" userId="4855758d-aaf1-441d-b5b7-151c45cab6d1" providerId="ADAL" clId="{CC749526-5B18-4FD8-A86E-D4AFD50C4717}" dt="2022-05-24T13:52:50.924" v="624" actId="21"/>
          <ac:spMkLst>
            <pc:docMk/>
            <pc:sldMk cId="2062525807" sldId="317"/>
            <ac:spMk id="2" creationId="{B2768F7A-FBFB-4CD2-A065-DF980F7968B1}"/>
          </ac:spMkLst>
        </pc:spChg>
        <pc:spChg chg="mod">
          <ac:chgData name="Campbell, Christine [DCA]" userId="4855758d-aaf1-441d-b5b7-151c45cab6d1" providerId="ADAL" clId="{CC749526-5B18-4FD8-A86E-D4AFD50C4717}" dt="2022-05-24T13:53:14.591" v="626" actId="20577"/>
          <ac:spMkLst>
            <pc:docMk/>
            <pc:sldMk cId="2062525807" sldId="317"/>
            <ac:spMk id="3" creationId="{F8ACFC3C-FE96-4F0C-91CE-5E84197FF3BA}"/>
          </ac:spMkLst>
        </pc:spChg>
        <pc:spChg chg="mod">
          <ac:chgData name="Campbell, Christine [DCA]" userId="4855758d-aaf1-441d-b5b7-151c45cab6d1" providerId="ADAL" clId="{CC749526-5B18-4FD8-A86E-D4AFD50C4717}" dt="2022-05-23T17:54:45.736" v="101" actId="6549"/>
          <ac:spMkLst>
            <pc:docMk/>
            <pc:sldMk cId="2062525807" sldId="317"/>
            <ac:spMk id="4" creationId="{0E6D968D-EB0B-4FFB-ADA2-0BFF1FC6861E}"/>
          </ac:spMkLst>
        </pc:spChg>
      </pc:sldChg>
      <pc:sldChg chg="new del">
        <pc:chgData name="Campbell, Christine [DCA]" userId="4855758d-aaf1-441d-b5b7-151c45cab6d1" providerId="ADAL" clId="{CC749526-5B18-4FD8-A86E-D4AFD50C4717}" dt="2022-05-23T17:58:28.824" v="109" actId="2696"/>
        <pc:sldMkLst>
          <pc:docMk/>
          <pc:sldMk cId="1960009821" sldId="318"/>
        </pc:sldMkLst>
      </pc:sldChg>
      <pc:sldChg chg="modSp new mod">
        <pc:chgData name="Campbell, Christine [DCA]" userId="4855758d-aaf1-441d-b5b7-151c45cab6d1" providerId="ADAL" clId="{CC749526-5B18-4FD8-A86E-D4AFD50C4717}" dt="2022-05-24T13:56:07.514" v="667" actId="20577"/>
        <pc:sldMkLst>
          <pc:docMk/>
          <pc:sldMk cId="3074442030" sldId="318"/>
        </pc:sldMkLst>
        <pc:spChg chg="mod">
          <ac:chgData name="Campbell, Christine [DCA]" userId="4855758d-aaf1-441d-b5b7-151c45cab6d1" providerId="ADAL" clId="{CC749526-5B18-4FD8-A86E-D4AFD50C4717}" dt="2022-05-24T13:56:07.514" v="667" actId="20577"/>
          <ac:spMkLst>
            <pc:docMk/>
            <pc:sldMk cId="3074442030" sldId="318"/>
            <ac:spMk id="2" creationId="{5AA7CA48-C606-4D34-A572-F17E4C8B2337}"/>
          </ac:spMkLst>
        </pc:spChg>
      </pc:sldChg>
      <pc:sldChg chg="modSp new mod">
        <pc:chgData name="Campbell, Christine [DCA]" userId="4855758d-aaf1-441d-b5b7-151c45cab6d1" providerId="ADAL" clId="{CC749526-5B18-4FD8-A86E-D4AFD50C4717}" dt="2022-05-24T17:14:59.665" v="1256" actId="20577"/>
        <pc:sldMkLst>
          <pc:docMk/>
          <pc:sldMk cId="2545136547" sldId="319"/>
        </pc:sldMkLst>
        <pc:spChg chg="mod">
          <ac:chgData name="Campbell, Christine [DCA]" userId="4855758d-aaf1-441d-b5b7-151c45cab6d1" providerId="ADAL" clId="{CC749526-5B18-4FD8-A86E-D4AFD50C4717}" dt="2022-05-24T16:56:24.920" v="703" actId="20577"/>
          <ac:spMkLst>
            <pc:docMk/>
            <pc:sldMk cId="2545136547" sldId="319"/>
            <ac:spMk id="2" creationId="{68AD884D-7E2A-4F94-93F4-387FCF432823}"/>
          </ac:spMkLst>
        </pc:spChg>
        <pc:spChg chg="mod">
          <ac:chgData name="Campbell, Christine [DCA]" userId="4855758d-aaf1-441d-b5b7-151c45cab6d1" providerId="ADAL" clId="{CC749526-5B18-4FD8-A86E-D4AFD50C4717}" dt="2022-05-24T16:57:46.992" v="928" actId="27636"/>
          <ac:spMkLst>
            <pc:docMk/>
            <pc:sldMk cId="2545136547" sldId="319"/>
            <ac:spMk id="3" creationId="{E7DF4082-FFE4-4959-82FB-DA28E1232ED9}"/>
          </ac:spMkLst>
        </pc:spChg>
        <pc:spChg chg="mod">
          <ac:chgData name="Campbell, Christine [DCA]" userId="4855758d-aaf1-441d-b5b7-151c45cab6d1" providerId="ADAL" clId="{CC749526-5B18-4FD8-A86E-D4AFD50C4717}" dt="2022-05-24T17:14:44.876" v="1240" actId="20577"/>
          <ac:spMkLst>
            <pc:docMk/>
            <pc:sldMk cId="2545136547" sldId="319"/>
            <ac:spMk id="4" creationId="{E9EAE342-A634-481D-8C7D-D01F14D9B19B}"/>
          </ac:spMkLst>
        </pc:spChg>
        <pc:spChg chg="mod">
          <ac:chgData name="Campbell, Christine [DCA]" userId="4855758d-aaf1-441d-b5b7-151c45cab6d1" providerId="ADAL" clId="{CC749526-5B18-4FD8-A86E-D4AFD50C4717}" dt="2022-05-24T16:57:46.990" v="927" actId="27636"/>
          <ac:spMkLst>
            <pc:docMk/>
            <pc:sldMk cId="2545136547" sldId="319"/>
            <ac:spMk id="5" creationId="{6F1C63F3-AD13-408B-AD52-0E84CFC0AFDA}"/>
          </ac:spMkLst>
        </pc:spChg>
        <pc:spChg chg="mod">
          <ac:chgData name="Campbell, Christine [DCA]" userId="4855758d-aaf1-441d-b5b7-151c45cab6d1" providerId="ADAL" clId="{CC749526-5B18-4FD8-A86E-D4AFD50C4717}" dt="2022-05-24T17:14:59.665" v="1256" actId="20577"/>
          <ac:spMkLst>
            <pc:docMk/>
            <pc:sldMk cId="2545136547" sldId="319"/>
            <ac:spMk id="6" creationId="{DA7C918E-4E2F-4615-BA17-0D7562A45670}"/>
          </ac:spMkLst>
        </pc:spChg>
      </pc:sldChg>
    </pc:docChg>
  </pc:docChgLst>
  <pc:docChgLst>
    <pc:chgData name="Campbell, Christine [DCA]" userId="4855758d-aaf1-441d-b5b7-151c45cab6d1" providerId="ADAL" clId="{625D7BD2-9558-42EC-8F89-4A494BA6F12F}"/>
    <pc:docChg chg="custSel modSld">
      <pc:chgData name="Campbell, Christine [DCA]" userId="4855758d-aaf1-441d-b5b7-151c45cab6d1" providerId="ADAL" clId="{625D7BD2-9558-42EC-8F89-4A494BA6F12F}" dt="2022-06-22T19:34:25.824" v="282" actId="20577"/>
      <pc:docMkLst>
        <pc:docMk/>
      </pc:docMkLst>
      <pc:sldChg chg="modSp mod">
        <pc:chgData name="Campbell, Christine [DCA]" userId="4855758d-aaf1-441d-b5b7-151c45cab6d1" providerId="ADAL" clId="{625D7BD2-9558-42EC-8F89-4A494BA6F12F}" dt="2022-06-22T13:44:46.317" v="202" actId="27636"/>
        <pc:sldMkLst>
          <pc:docMk/>
          <pc:sldMk cId="927313156" sldId="312"/>
        </pc:sldMkLst>
        <pc:spChg chg="mod">
          <ac:chgData name="Campbell, Christine [DCA]" userId="4855758d-aaf1-441d-b5b7-151c45cab6d1" providerId="ADAL" clId="{625D7BD2-9558-42EC-8F89-4A494BA6F12F}" dt="2022-06-22T13:44:46.317" v="202" actId="27636"/>
          <ac:spMkLst>
            <pc:docMk/>
            <pc:sldMk cId="927313156" sldId="312"/>
            <ac:spMk id="6" creationId="{FF777B66-94CB-491C-AC6B-BDAC98E21D57}"/>
          </ac:spMkLst>
        </pc:spChg>
        <pc:spChg chg="mod">
          <ac:chgData name="Campbell, Christine [DCA]" userId="4855758d-aaf1-441d-b5b7-151c45cab6d1" providerId="ADAL" clId="{625D7BD2-9558-42EC-8F89-4A494BA6F12F}" dt="2022-06-22T13:44:02.573" v="180" actId="20577"/>
          <ac:spMkLst>
            <pc:docMk/>
            <pc:sldMk cId="927313156" sldId="312"/>
            <ac:spMk id="7" creationId="{42AF1107-8D35-4E35-93C7-D3640946F742}"/>
          </ac:spMkLst>
        </pc:spChg>
      </pc:sldChg>
      <pc:sldChg chg="modSp mod">
        <pc:chgData name="Campbell, Christine [DCA]" userId="4855758d-aaf1-441d-b5b7-151c45cab6d1" providerId="ADAL" clId="{625D7BD2-9558-42EC-8F89-4A494BA6F12F}" dt="2022-06-22T14:08:24.426" v="203" actId="20577"/>
        <pc:sldMkLst>
          <pc:docMk/>
          <pc:sldMk cId="3362118469" sldId="314"/>
        </pc:sldMkLst>
        <pc:spChg chg="mod">
          <ac:chgData name="Campbell, Christine [DCA]" userId="4855758d-aaf1-441d-b5b7-151c45cab6d1" providerId="ADAL" clId="{625D7BD2-9558-42EC-8F89-4A494BA6F12F}" dt="2022-06-22T14:08:24.426" v="203" actId="20577"/>
          <ac:spMkLst>
            <pc:docMk/>
            <pc:sldMk cId="3362118469" sldId="314"/>
            <ac:spMk id="3" creationId="{7CB9EB72-319B-4F10-961A-F907D64F3E4F}"/>
          </ac:spMkLst>
        </pc:spChg>
      </pc:sldChg>
      <pc:sldChg chg="modSp mod">
        <pc:chgData name="Campbell, Christine [DCA]" userId="4855758d-aaf1-441d-b5b7-151c45cab6d1" providerId="ADAL" clId="{625D7BD2-9558-42EC-8F89-4A494BA6F12F}" dt="2022-06-22T19:34:25.824" v="282" actId="20577"/>
        <pc:sldMkLst>
          <pc:docMk/>
          <pc:sldMk cId="3516206297" sldId="315"/>
        </pc:sldMkLst>
        <pc:spChg chg="mod">
          <ac:chgData name="Campbell, Christine [DCA]" userId="4855758d-aaf1-441d-b5b7-151c45cab6d1" providerId="ADAL" clId="{625D7BD2-9558-42EC-8F89-4A494BA6F12F}" dt="2022-06-22T19:34:25.824" v="282" actId="20577"/>
          <ac:spMkLst>
            <pc:docMk/>
            <pc:sldMk cId="3516206297" sldId="315"/>
            <ac:spMk id="3" creationId="{F70CD8A9-693D-4047-AE74-2C92AFD7E092}"/>
          </ac:spMkLst>
        </pc:spChg>
      </pc:sldChg>
      <pc:sldChg chg="modSp mod">
        <pc:chgData name="Campbell, Christine [DCA]" userId="4855758d-aaf1-441d-b5b7-151c45cab6d1" providerId="ADAL" clId="{625D7BD2-9558-42EC-8F89-4A494BA6F12F}" dt="2022-06-22T13:43:38.412" v="179" actId="1076"/>
        <pc:sldMkLst>
          <pc:docMk/>
          <pc:sldMk cId="1539034690" sldId="316"/>
        </pc:sldMkLst>
        <pc:spChg chg="mod">
          <ac:chgData name="Campbell, Christine [DCA]" userId="4855758d-aaf1-441d-b5b7-151c45cab6d1" providerId="ADAL" clId="{625D7BD2-9558-42EC-8F89-4A494BA6F12F}" dt="2022-06-22T13:30:18.322" v="178" actId="20577"/>
          <ac:spMkLst>
            <pc:docMk/>
            <pc:sldMk cId="1539034690" sldId="316"/>
            <ac:spMk id="3" creationId="{908D21E6-65F9-4666-BCEA-4C13C6455105}"/>
          </ac:spMkLst>
        </pc:spChg>
        <pc:spChg chg="mod">
          <ac:chgData name="Campbell, Christine [DCA]" userId="4855758d-aaf1-441d-b5b7-151c45cab6d1" providerId="ADAL" clId="{625D7BD2-9558-42EC-8F89-4A494BA6F12F}" dt="2022-06-22T13:43:38.412" v="179" actId="1076"/>
          <ac:spMkLst>
            <pc:docMk/>
            <pc:sldMk cId="1539034690" sldId="316"/>
            <ac:spMk id="9" creationId="{3255381F-4651-4E98-BD66-A975106F5A7E}"/>
          </ac:spMkLst>
        </pc:spChg>
      </pc:sldChg>
      <pc:sldChg chg="modSp mod">
        <pc:chgData name="Campbell, Christine [DCA]" userId="4855758d-aaf1-441d-b5b7-151c45cab6d1" providerId="ADAL" clId="{625D7BD2-9558-42EC-8F89-4A494BA6F12F}" dt="2022-06-22T19:33:54.059" v="221" actId="20577"/>
        <pc:sldMkLst>
          <pc:docMk/>
          <pc:sldMk cId="2545136547" sldId="319"/>
        </pc:sldMkLst>
        <pc:spChg chg="mod">
          <ac:chgData name="Campbell, Christine [DCA]" userId="4855758d-aaf1-441d-b5b7-151c45cab6d1" providerId="ADAL" clId="{625D7BD2-9558-42EC-8F89-4A494BA6F12F}" dt="2022-06-22T13:16:49.876" v="126" actId="20577"/>
          <ac:spMkLst>
            <pc:docMk/>
            <pc:sldMk cId="2545136547" sldId="319"/>
            <ac:spMk id="4" creationId="{E9EAE342-A634-481D-8C7D-D01F14D9B19B}"/>
          </ac:spMkLst>
        </pc:spChg>
        <pc:spChg chg="mod">
          <ac:chgData name="Campbell, Christine [DCA]" userId="4855758d-aaf1-441d-b5b7-151c45cab6d1" providerId="ADAL" clId="{625D7BD2-9558-42EC-8F89-4A494BA6F12F}" dt="2022-06-22T19:33:54.059" v="221" actId="20577"/>
          <ac:spMkLst>
            <pc:docMk/>
            <pc:sldMk cId="2545136547" sldId="319"/>
            <ac:spMk id="6" creationId="{DA7C918E-4E2F-4615-BA17-0D7562A456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mailto:OIP@dca.nj.gov" TargetMode="External"/><Relationship Id="rId4" Type="http://schemas.openxmlformats.org/officeDocument/2006/relationships/hyperlink" Target="mailto:Christine.Campbell@dca.nj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DANIEL’s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Christine Campbell, Office of Information  Privacy</a:t>
            </a:r>
          </a:p>
          <a:p>
            <a:r>
              <a:rPr lang="en-US" sz="2000" dirty="0">
                <a:solidFill>
                  <a:schemeClr val="bg1"/>
                </a:solidFill>
              </a:rPr>
              <a:t>Joshua Ottenberg, CSI Technology Group </a:t>
            </a:r>
          </a:p>
          <a:p>
            <a:r>
              <a:rPr lang="en-US" dirty="0"/>
              <a:t>John Porter, CSI Technology Group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Compliance is a Challenging Task </a:t>
            </a:r>
          </a:p>
          <a:p>
            <a:r>
              <a:rPr lang="en-US" dirty="0"/>
              <a:t>Collaboration and communication are key. </a:t>
            </a:r>
          </a:p>
          <a:p>
            <a:r>
              <a:rPr lang="en-US" dirty="0"/>
              <a:t>Our effort will enable the State of New Jersey to know it took tangible steps to prevent another tragedy, like the one that inspired Daniel’s  from occurring.</a:t>
            </a:r>
          </a:p>
        </p:txBody>
      </p:sp>
      <p:pic>
        <p:nvPicPr>
          <p:cNvPr id="22" name="Picture Placeholder 21" descr="mountains under near dusk sky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3" b="63"/>
          <a:stretch/>
        </p:blipFill>
        <p:spPr/>
      </p:pic>
      <p:pic>
        <p:nvPicPr>
          <p:cNvPr id="18" name="Picture Placeholder 17" descr="mountains at sunset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77" b="177"/>
          <a:stretch/>
        </p:blipFill>
        <p:spPr/>
      </p:pic>
      <p:pic>
        <p:nvPicPr>
          <p:cNvPr id="20" name="Picture Placeholder 19" descr="mountains at sunset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209" b="209"/>
          <a:stretch/>
        </p:blipFill>
        <p:spPr/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Daniel’s Law 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Daniel’s law 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sz="2700" dirty="0"/>
              <a:t>www.nj.gov/dca/oip</a:t>
            </a:r>
            <a:br>
              <a:rPr lang="en-US" dirty="0"/>
            </a:br>
            <a:br>
              <a:rPr lang="en-US" dirty="0"/>
            </a:b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Christine Campbell, OIP Director</a:t>
            </a:r>
          </a:p>
          <a:p>
            <a:r>
              <a:rPr lang="en-US" dirty="0">
                <a:hlinkClick r:id="rId4"/>
              </a:rPr>
              <a:t>Christine.Campbell@dca.nj.gov</a:t>
            </a:r>
            <a:endParaRPr lang="en-US" dirty="0"/>
          </a:p>
          <a:p>
            <a:r>
              <a:rPr lang="en-US" dirty="0">
                <a:hlinkClick r:id="rId5"/>
              </a:rPr>
              <a:t>OIP@dca.nj.gov</a:t>
            </a:r>
            <a:endParaRPr lang="en-US" dirty="0"/>
          </a:p>
          <a:p>
            <a:r>
              <a:rPr lang="en-US" dirty="0"/>
              <a:t>609-815-3941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Agenda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Introduction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Background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Daniel’s Law</a:t>
            </a:r>
            <a:r>
              <a:rPr lang="en-US" dirty="0"/>
              <a:t> Implementation</a:t>
            </a:r>
            <a:endParaRPr lang="en-US" sz="1800" dirty="0">
              <a:solidFill>
                <a:schemeClr val="bg1"/>
              </a:solidFill>
            </a:endParaRPr>
          </a:p>
          <a:p>
            <a:pPr algn="r"/>
            <a:r>
              <a:rPr lang="en-US" dirty="0"/>
              <a:t>OIP’s Work and Plans</a:t>
            </a:r>
          </a:p>
          <a:p>
            <a:pPr algn="r"/>
            <a:r>
              <a:rPr lang="en-US" dirty="0"/>
              <a:t>CSI Presentation </a:t>
            </a:r>
          </a:p>
          <a:p>
            <a:pPr algn="r"/>
            <a:r>
              <a:rPr lang="en-US" dirty="0"/>
              <a:t>Closing  </a:t>
            </a:r>
            <a:endParaRPr lang="en-US" sz="1800" dirty="0">
              <a:solidFill>
                <a:schemeClr val="bg1"/>
              </a:solidFill>
            </a:endParaRPr>
          </a:p>
          <a:p>
            <a:pPr algn="r"/>
            <a:endParaRPr lang="en-US" sz="1800" dirty="0">
              <a:solidFill>
                <a:schemeClr val="bg1"/>
              </a:solidFill>
            </a:endParaRPr>
          </a:p>
          <a:p>
            <a:pPr algn="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/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DANIEL’S LAW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>
          <a:xfrm>
            <a:off x="7451965" y="1665520"/>
            <a:ext cx="4266960" cy="426696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Daniel’s Law: P.L. 2021, c. 371. </a:t>
            </a:r>
          </a:p>
          <a:p>
            <a:r>
              <a:rPr lang="en-US" dirty="0"/>
              <a:t>Director is to establish a secure portal for Covered and Authorized Persons, who will submit redaction requests of personal information from certain public records and websites. </a:t>
            </a:r>
          </a:p>
          <a:p>
            <a:r>
              <a:rPr lang="en-US" dirty="0"/>
              <a:t>OIP, DCA, OIT and CSI = Collaboration</a:t>
            </a:r>
          </a:p>
          <a:p>
            <a:r>
              <a:rPr lang="en-US" dirty="0"/>
              <a:t>Goal: A secure Portal that enables Covered and Authorized Persons to obtain protections provided by Daniel’s Law.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BD16-EFEE-4A92-A0C9-3EB9BBFB6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IS COVERED?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9EB72-319B-4F10-961A-F907D64F3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Active</a:t>
            </a:r>
            <a:r>
              <a:rPr lang="en-US"/>
              <a:t>, Formerly </a:t>
            </a:r>
            <a:r>
              <a:rPr lang="en-US" dirty="0"/>
              <a:t>Active, and Retired Federal and State Judicial Officers, Prosecutors and Law Enforcement Officers, and their Immediate Family Members Residing with Them in the Same Household .</a:t>
            </a:r>
          </a:p>
          <a:p>
            <a:r>
              <a:rPr lang="en-US" dirty="0"/>
              <a:t>Difference between a Covered Person and an Authorized Person? </a:t>
            </a:r>
          </a:p>
        </p:txBody>
      </p:sp>
    </p:spTree>
    <p:extLst>
      <p:ext uri="{BB962C8B-B14F-4D97-AF65-F5344CB8AC3E}">
        <p14:creationId xmlns:p14="http://schemas.microsoft.com/office/powerpoint/2010/main" val="336211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884D-7E2A-4F94-93F4-387FCF43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Person v. Authorized Person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4082-FFE4-4959-82FB-DA28E1232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Covered Person	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AE342-A634-481D-8C7D-D01F14D9B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Covered Person is an active, formerly active, or retired judge, prosecutor or law enforcement office AND any immediate family members residing in the same household with the Covered Person.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C63F3-AD13-408B-AD52-0E84CFC0A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Authorized Person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C918E-4E2F-4615-BA17-0D7562A456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An Authorized Person can also be a Covered Person or one who is authorized to submit or revoke a redaction request on behalf of a Covered Person. For example,</a:t>
            </a:r>
          </a:p>
          <a:p>
            <a:r>
              <a:rPr lang="en-US" dirty="0"/>
              <a:t>Spouse, Domestic Partner</a:t>
            </a:r>
          </a:p>
          <a:p>
            <a:r>
              <a:rPr lang="en-US" dirty="0"/>
              <a:t>Legal Representative</a:t>
            </a:r>
          </a:p>
          <a:p>
            <a:r>
              <a:rPr lang="en-US" dirty="0"/>
              <a:t>Recognized Agent</a:t>
            </a:r>
          </a:p>
          <a:p>
            <a:r>
              <a:rPr lang="en-US" dirty="0"/>
              <a:t>Power of Attorney</a:t>
            </a:r>
          </a:p>
        </p:txBody>
      </p:sp>
    </p:spTree>
    <p:extLst>
      <p:ext uri="{BB962C8B-B14F-4D97-AF65-F5344CB8AC3E}">
        <p14:creationId xmlns:p14="http://schemas.microsoft.com/office/powerpoint/2010/main" val="254513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D494-03C1-4659-8136-DA8D6A22A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794174"/>
            <a:ext cx="9144000" cy="2340864"/>
          </a:xfrm>
        </p:spPr>
        <p:txBody>
          <a:bodyPr/>
          <a:lstStyle/>
          <a:p>
            <a:r>
              <a:rPr lang="en-US" dirty="0"/>
              <a:t>OIP FOCUS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CD8A9-693D-4047-AE74-2C92AFD7E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Discussing/Drafting Rules, Policies, Procedures</a:t>
            </a:r>
          </a:p>
          <a:p>
            <a:r>
              <a:rPr lang="en-US" dirty="0"/>
              <a:t>Messaging to Covered and Authorized Persons That They Must Use a MyNJ Account to Qualify and to Request Redactions</a:t>
            </a:r>
          </a:p>
          <a:p>
            <a:r>
              <a:rPr lang="en-US" dirty="0"/>
              <a:t>Establishing a Thorough </a:t>
            </a:r>
            <a:r>
              <a:rPr lang="en-US"/>
              <a:t>Vetting Process for CP’s and AP’s</a:t>
            </a:r>
            <a:endParaRPr lang="en-US" dirty="0"/>
          </a:p>
          <a:p>
            <a:r>
              <a:rPr lang="en-US" dirty="0"/>
              <a:t>Daniel’s Law Portal is the Only Entry Point: July 12,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0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ACFC3C-FE96-4F0C-91CE-5E84197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Csi technology group, inc.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D968D-EB0B-4FFB-ADA2-0BFF1FC6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6A902-CAD9-4052-9B10-EB6F4579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Daniel’s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30880-8B6A-4700-AB33-43495182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DC5CE1-D0FE-421E-B3DD-2A071455B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Joshua Ottenberg, Director</a:t>
            </a:r>
          </a:p>
          <a:p>
            <a:r>
              <a:rPr lang="en-US" dirty="0"/>
              <a:t>John Porter, Daniel’s Law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206252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CA48-C606-4D34-A572-F17E4C8B23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 and A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A5946-76B0-4DE4-B6C1-ECA592201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4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8D21E6-65F9-4666-BCEA-4C13C645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</a:t>
            </a:r>
            <a:br>
              <a:rPr lang="en-US" dirty="0"/>
            </a:br>
            <a:r>
              <a:rPr lang="en-US" dirty="0"/>
              <a:t>preparation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E4074-D322-4F79-8F58-A2FCBE30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8289E-F435-4377-A360-C63CD456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Daniel’s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F358-F7B2-474A-91FF-BE3BA777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49831-3004-476F-A0F1-74A6F609F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Uniform, Consistent Effort is Critical to Success</a:t>
            </a:r>
          </a:p>
          <a:p>
            <a:r>
              <a:rPr lang="en-US" dirty="0"/>
              <a:t>Watch for Guidelines and Updates</a:t>
            </a:r>
          </a:p>
          <a:p>
            <a:r>
              <a:rPr lang="en-US" dirty="0"/>
              <a:t>Form Working Groups within Your Department, Division or Agency to Receive and Share Questions with the OIP, State Partners and CSI</a:t>
            </a:r>
          </a:p>
          <a:p>
            <a:r>
              <a:rPr lang="en-US" dirty="0"/>
              <a:t>The OIP is Here to Work With You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5381F-4651-4E98-BD66-A975106F5A7E}"/>
              </a:ext>
            </a:extLst>
          </p:cNvPr>
          <p:cNvSpPr txBox="1"/>
          <p:nvPr/>
        </p:nvSpPr>
        <p:spPr>
          <a:xfrm>
            <a:off x="1424391" y="48781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/>
              <a:t>https://www.nj.gov/dca/oip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3903469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purl.org/dc/dcmitype/"/>
    <ds:schemaRef ds:uri="http://www.w3.org/XML/1998/namespace"/>
    <ds:schemaRef ds:uri="71af3243-3dd4-4a8d-8c0d-dd76da1f02a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{C7444406-C865-405A-B237-22582F71F9BE}tf89338750_win32</Template>
  <TotalTime>176</TotalTime>
  <Words>468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Univers</vt:lpstr>
      <vt:lpstr>GradientUnivers</vt:lpstr>
      <vt:lpstr>DANIEL’s LAW</vt:lpstr>
      <vt:lpstr>Agenda</vt:lpstr>
      <vt:lpstr>Introduction</vt:lpstr>
      <vt:lpstr>WHO IS COVERED?</vt:lpstr>
      <vt:lpstr>Covered Person v. Authorized Person</vt:lpstr>
      <vt:lpstr>OIP FOCUS</vt:lpstr>
      <vt:lpstr>  Csi technology group, inc. </vt:lpstr>
      <vt:lpstr>Q and A TIME</vt:lpstr>
      <vt:lpstr>AGENCY  preparation  </vt:lpstr>
      <vt:lpstr>Summary</vt:lpstr>
      <vt:lpstr>Thank you www.nj.gov/dca/oip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DANIEL’s LAW</dc:title>
  <dc:creator>Campbell, Christine [DCA]</dc:creator>
  <cp:lastModifiedBy>Campbell, Christine [DCA]</cp:lastModifiedBy>
  <cp:revision>6</cp:revision>
  <cp:lastPrinted>2022-05-24T17:15:46Z</cp:lastPrinted>
  <dcterms:created xsi:type="dcterms:W3CDTF">2022-05-23T16:57:04Z</dcterms:created>
  <dcterms:modified xsi:type="dcterms:W3CDTF">2022-06-22T19:34:29Z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